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Google Sans" panose="020B0604020202020204" charset="0"/>
      <p:regular r:id="rId13"/>
      <p:bold r:id="rId14"/>
      <p:italic r:id="rId15"/>
      <p:boldItalic r:id="rId16"/>
    </p:embeddedFont>
    <p:embeddedFont>
      <p:font typeface="Google Sans SemiBold" panose="020B060402020202020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PT Sans Narrow" panose="020B0506020203020204" pitchFamily="34" charset="0"/>
      <p:regular r:id="rId25"/>
      <p:bold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Work Sans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6" y="-165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21" Type="http://schemas.openxmlformats.org/officeDocument/2006/relationships/font" Target="fonts/font17.fntdata"/><Relationship Id="rId34" Type="http://schemas.openxmlformats.org/officeDocument/2006/relationships/font" Target="fonts/font30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font" Target="fonts/font2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font" Target="fonts/font28.fntdata"/><Relationship Id="rId37" Type="http://schemas.openxmlformats.org/officeDocument/2006/relationships/theme" Target="theme/theme1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36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font" Target="fonts/font27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35" Type="http://schemas.openxmlformats.org/officeDocument/2006/relationships/presProps" Target="presProps.xml"/><Relationship Id="rId8" Type="http://schemas.openxmlformats.org/officeDocument/2006/relationships/font" Target="fonts/font4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775995"/>
            <a:ext cx="7309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lang="en-US" sz="12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TikTok</a:t>
            </a:r>
            <a:r>
              <a:rPr lang="en-US" sz="12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data team seeks to develop a machine learning model to assist in the classification of claims for user submissions. In this part of the project, the goal is to build a random forest classification model to predict whether a user submission on a video has a claim or an opinion.   </a:t>
            </a:r>
            <a:r>
              <a:rPr lang="en-US" sz="1200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TikTok</a:t>
            </a:r>
            <a:r>
              <a:rPr lang="en-US" sz="12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must review thoroughly user’s claims </a:t>
            </a:r>
            <a:endParaRPr lang="en-US" sz="1200" dirty="0">
              <a:solidFill>
                <a:srgbClr val="3A5D9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699" y="665125"/>
            <a:ext cx="6447628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/>
                <a:t>Random Forest Classification for TikTok Project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Executive </a:t>
              </a:r>
              <a:r>
                <a:rPr lang="en-US" sz="1400" dirty="0">
                  <a:latin typeface="PT Sans Narrow"/>
                  <a:ea typeface="PT Sans Narrow"/>
                  <a:cs typeface="PT Sans Narrow"/>
                  <a:sym typeface="PT Sans Narrow"/>
                </a:rPr>
                <a:t>s</a:t>
              </a:r>
              <a:r>
                <a:rPr lang="en-US" sz="1400" dirty="0">
                  <a:solidFill>
                    <a:srgbClr val="000000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ummary </a:t>
              </a:r>
              <a:r>
                <a:rPr lang="en-US" sz="1400" dirty="0">
                  <a:latin typeface="PT Sans Narrow"/>
                  <a:ea typeface="PT Sans Narrow"/>
                  <a:cs typeface="PT Sans Narrow"/>
                  <a:sym typeface="PT Sans Narrow"/>
                </a:rPr>
                <a:t>r</a:t>
              </a:r>
              <a:r>
                <a:rPr lang="en-US" sz="1400" dirty="0">
                  <a:solidFill>
                    <a:srgbClr val="000000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eport</a:t>
              </a:r>
              <a:endParaRPr lang="en-US" sz="1400" dirty="0">
                <a:latin typeface="PT Sans Narrow"/>
                <a:ea typeface="PT Sans Narrow"/>
                <a:cs typeface="PT Sans Narrow"/>
                <a:sym typeface="PT Sans Narro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89FFBAE-062F-498E-9244-53FAD1384371}"/>
              </a:ext>
            </a:extLst>
          </p:cNvPr>
          <p:cNvSpPr txBox="1"/>
          <p:nvPr/>
        </p:nvSpPr>
        <p:spPr>
          <a:xfrm>
            <a:off x="176888" y="3966711"/>
            <a:ext cx="3183822" cy="4839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en-US" sz="1050" dirty="0">
                <a:latin typeface="Consolas" panose="020B0609020204030204" pitchFamily="49" charset="0"/>
              </a:rPr>
              <a:t>The random forest model performed extremely well with training, validation and test data.   It’s recall score is 0.99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 used recall measure to evaluate the model as we want to minimize false negatives which have a greater costs vs. false positives.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en-US" sz="1050" dirty="0">
                <a:latin typeface="Consolas" panose="020B0609020204030204" pitchFamily="49" charset="0"/>
              </a:rPr>
              <a:t>The model has great accuracy with only 18 false predictions on a test data set with 3817 observations.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en-US" sz="1050" dirty="0">
                <a:latin typeface="Consolas" panose="020B0609020204030204" pitchFamily="49" charset="0"/>
              </a:rPr>
              <a:t>We also built a XG Boost Model that performed slightly below the random forest model using validation data </a:t>
            </a:r>
          </a:p>
          <a:p>
            <a:pPr marL="171450" indent="-171450">
              <a:spcAft>
                <a:spcPts val="600"/>
              </a:spcAft>
              <a:buFontTx/>
              <a:buChar char="-"/>
            </a:pPr>
            <a:r>
              <a:rPr lang="en-US" sz="1050" dirty="0">
                <a:latin typeface="Consolas" panose="020B0609020204030204" pitchFamily="49" charset="0"/>
              </a:rPr>
              <a:t>User engagement level metrics on videos are best predictors on whether a submission is a claim or opinion.  Video view count, video like count, video share count are the features that impact most on discerning between claims and opinions.</a:t>
            </a:r>
          </a:p>
          <a:p>
            <a:pPr marL="171450" indent="-171450">
              <a:buFontTx/>
              <a:buChar char="-"/>
            </a:pPr>
            <a:endParaRPr lang="en-US" sz="1050" dirty="0">
              <a:latin typeface="Consolas" panose="020B0609020204030204" pitchFamily="49" charset="0"/>
            </a:endParaRPr>
          </a:p>
          <a:p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71450" indent="-171450">
              <a:buFontTx/>
              <a:buChar char="-"/>
            </a:pPr>
            <a:endParaRPr lang="en-US" sz="1050" dirty="0">
              <a:latin typeface="Consolas" panose="020B0609020204030204" pitchFamily="49" charset="0"/>
            </a:endParaRPr>
          </a:p>
          <a:p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18" name="Google Shape;161;p8">
            <a:extLst>
              <a:ext uri="{FF2B5EF4-FFF2-40B4-BE49-F238E27FC236}">
                <a16:creationId xmlns:a16="http://schemas.microsoft.com/office/drawing/2014/main" id="{0E206C11-2AE6-4D6A-B23C-DF5EA60CB033}"/>
              </a:ext>
            </a:extLst>
          </p:cNvPr>
          <p:cNvSpPr txBox="1"/>
          <p:nvPr/>
        </p:nvSpPr>
        <p:spPr>
          <a:xfrm>
            <a:off x="3411510" y="7797900"/>
            <a:ext cx="4016089" cy="12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None/>
            </a:pPr>
            <a:r>
              <a:rPr lang="en-US" sz="12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</a:rPr>
              <a:t>Beta test the model in future </a:t>
            </a:r>
            <a:r>
              <a:rPr lang="en-US" sz="1200" dirty="0" err="1">
                <a:solidFill>
                  <a:schemeClr val="accent2"/>
                </a:solidFill>
                <a:latin typeface="Google Sans"/>
                <a:ea typeface="Google Sans"/>
                <a:cs typeface="Google Sans"/>
              </a:rPr>
              <a:t>TikTok</a:t>
            </a:r>
            <a:r>
              <a:rPr lang="en-US" sz="12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</a:rPr>
              <a:t> user submissions.  We expect the model to have very high prediction capability which would greatly reduced </a:t>
            </a:r>
            <a:r>
              <a:rPr lang="en-US" sz="1200" dirty="0" err="1">
                <a:solidFill>
                  <a:schemeClr val="accent2"/>
                </a:solidFill>
                <a:latin typeface="Google Sans"/>
                <a:ea typeface="Google Sans"/>
                <a:cs typeface="Google Sans"/>
              </a:rPr>
              <a:t>TikTok</a:t>
            </a:r>
            <a:r>
              <a:rPr lang="en-US" sz="12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</a:rPr>
              <a:t> workload to review user submissions. </a:t>
            </a:r>
          </a:p>
          <a:p>
            <a:pPr>
              <a:lnSpc>
                <a:spcPct val="115000"/>
              </a:lnSpc>
              <a:spcAft>
                <a:spcPts val="350"/>
              </a:spcAft>
            </a:pPr>
            <a:r>
              <a:rPr lang="en-US" sz="1200">
                <a:latin typeface="Google Sans"/>
                <a:ea typeface="Google Sans"/>
                <a:cs typeface="Google Sans"/>
                <a:sym typeface="Google Sans"/>
              </a:rPr>
              <a:t>Furthermore</a:t>
            </a:r>
            <a:r>
              <a:rPr lang="en-US" sz="1200" dirty="0">
                <a:latin typeface="Google Sans"/>
                <a:ea typeface="Google Sans"/>
                <a:cs typeface="Google Sans"/>
                <a:sym typeface="Google Sans"/>
              </a:rPr>
              <a:t>, the data team recommends monitoring the distributions of video engagement levels to ensure that the model remains robust to fluctuations in its most predictive features.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None/>
            </a:pPr>
            <a:endParaRPr sz="1200" dirty="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90E7FE-9F5A-4B62-8376-B5A0CD2D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269" y="3462925"/>
            <a:ext cx="2176330" cy="1909752"/>
          </a:xfrm>
          <a:prstGeom prst="rect">
            <a:avLst/>
          </a:prstGeom>
        </p:spPr>
      </p:pic>
      <p:sp>
        <p:nvSpPr>
          <p:cNvPr id="22" name="Google Shape;366;p15">
            <a:extLst>
              <a:ext uri="{FF2B5EF4-FFF2-40B4-BE49-F238E27FC236}">
                <a16:creationId xmlns:a16="http://schemas.microsoft.com/office/drawing/2014/main" id="{EBD5F5BD-9941-419F-AED5-1DE6B6242F15}"/>
              </a:ext>
            </a:extLst>
          </p:cNvPr>
          <p:cNvSpPr txBox="1"/>
          <p:nvPr/>
        </p:nvSpPr>
        <p:spPr>
          <a:xfrm>
            <a:off x="3447894" y="3905257"/>
            <a:ext cx="1839399" cy="108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Upper-left: user opinions correctly predicted. Upper-right: the number of opinions incorrectly predicted. Lower-left: number of claims incorrectly predicted (false negatives). Lower-right: the number of claims correctly predicted.</a:t>
            </a:r>
            <a:endParaRPr sz="800" i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A257C-D5FC-41EF-A1B7-9BC9F5DA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36" y="5754044"/>
            <a:ext cx="2926436" cy="10699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417581-88D3-40E9-8625-425DCDB58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65" y="7835661"/>
            <a:ext cx="2747774" cy="1991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293</Words>
  <Application>Microsoft Office PowerPoint</Application>
  <PresentationFormat>Custom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Roboto</vt:lpstr>
      <vt:lpstr>Consolas</vt:lpstr>
      <vt:lpstr>Arial</vt:lpstr>
      <vt:lpstr>Lato</vt:lpstr>
      <vt:lpstr>Google Sans</vt:lpstr>
      <vt:lpstr>Google Sans SemiBold</vt:lpstr>
      <vt:lpstr>PT Sans Narrow</vt:lpstr>
      <vt:lpstr>Work Sans</vt:lpstr>
      <vt:lpstr>Calibri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Bustamante</dc:creator>
  <cp:lastModifiedBy>Pablo Bustamante</cp:lastModifiedBy>
  <cp:revision>16</cp:revision>
  <dcterms:modified xsi:type="dcterms:W3CDTF">2024-05-21T23:05:58Z</dcterms:modified>
</cp:coreProperties>
</file>